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76" r:id="rId4"/>
    <p:sldId id="277" r:id="rId5"/>
    <p:sldId id="278" r:id="rId6"/>
    <p:sldId id="279" r:id="rId7"/>
    <p:sldId id="280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SONDA-ME, </a:t>
            </a:r>
            <a:br>
              <a:rPr lang="pt-BR" dirty="0"/>
            </a:br>
            <a:r>
              <a:rPr lang="pt-BR" dirty="0"/>
              <a:t>Ó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SONDA-ME, Ó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Sonda-me, ó Deus, </a:t>
            </a:r>
          </a:p>
          <a:p>
            <a:r>
              <a:rPr lang="pt-BR" dirty="0"/>
              <a:t>e vê meu coração; </a:t>
            </a:r>
          </a:p>
          <a:p>
            <a:r>
              <a:rPr lang="pt-BR" dirty="0"/>
              <a:t>Prova-me, ó Pai, Te </a:t>
            </a:r>
          </a:p>
          <a:p>
            <a:r>
              <a:rPr lang="pt-BR" dirty="0"/>
              <a:t>peço em oração. </a:t>
            </a:r>
          </a:p>
        </p:txBody>
      </p:sp>
    </p:spTree>
    <p:extLst>
      <p:ext uri="{BB962C8B-B14F-4D97-AF65-F5344CB8AC3E}">
        <p14:creationId xmlns:p14="http://schemas.microsoft.com/office/powerpoint/2010/main" val="1457798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SONDA-ME, Ó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todo o mal, </a:t>
            </a:r>
          </a:p>
          <a:p>
            <a:r>
              <a:rPr lang="pt-BR" dirty="0"/>
              <a:t>liberta-me, Senhor; </a:t>
            </a:r>
          </a:p>
          <a:p>
            <a:r>
              <a:rPr lang="pt-BR" dirty="0"/>
              <a:t>Também da transgressão </a:t>
            </a:r>
          </a:p>
          <a:p>
            <a:r>
              <a:rPr lang="pt-BR" dirty="0"/>
              <a:t>que oculta for.</a:t>
            </a:r>
          </a:p>
        </p:txBody>
      </p:sp>
    </p:spTree>
    <p:extLst>
      <p:ext uri="{BB962C8B-B14F-4D97-AF65-F5344CB8AC3E}">
        <p14:creationId xmlns:p14="http://schemas.microsoft.com/office/powerpoint/2010/main" val="42861623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SONDA-ME, Ó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C07116A-6BB0-4A90-A36D-4ED9E8E489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 me limpar dos </a:t>
            </a:r>
          </a:p>
          <a:p>
            <a:r>
              <a:rPr lang="pt-BR" dirty="0"/>
              <a:t>vis pecados meus. </a:t>
            </a:r>
          </a:p>
          <a:p>
            <a:r>
              <a:rPr lang="pt-BR" dirty="0"/>
              <a:t>Tua promessa cumpre </a:t>
            </a:r>
          </a:p>
          <a:p>
            <a:r>
              <a:rPr lang="pt-BR" dirty="0"/>
              <a:t>em mim, ó Deus. </a:t>
            </a:r>
          </a:p>
        </p:txBody>
      </p:sp>
    </p:spTree>
    <p:extLst>
      <p:ext uri="{BB962C8B-B14F-4D97-AF65-F5344CB8AC3E}">
        <p14:creationId xmlns:p14="http://schemas.microsoft.com/office/powerpoint/2010/main" val="571549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SONDA-ME, Ó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7BA60B3-94C2-41E5-B761-633D20632C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Faze-me arder e </a:t>
            </a:r>
          </a:p>
          <a:p>
            <a:r>
              <a:rPr lang="pt-BR" dirty="0"/>
              <a:t>consumir de amor, </a:t>
            </a:r>
          </a:p>
          <a:p>
            <a:r>
              <a:rPr lang="pt-BR" dirty="0"/>
              <a:t>Pois quero Te </a:t>
            </a:r>
          </a:p>
          <a:p>
            <a:r>
              <a:rPr lang="pt-BR" dirty="0"/>
              <a:t>magnificar, Senhor.</a:t>
            </a:r>
          </a:p>
        </p:txBody>
      </p:sp>
    </p:spTree>
    <p:extLst>
      <p:ext uri="{BB962C8B-B14F-4D97-AF65-F5344CB8AC3E}">
        <p14:creationId xmlns:p14="http://schemas.microsoft.com/office/powerpoint/2010/main" val="835656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SONDA-ME, Ó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Todo o meu ser, </a:t>
            </a:r>
          </a:p>
          <a:p>
            <a:r>
              <a:rPr lang="pt-BR" dirty="0"/>
              <a:t>que já não chamo meu,</a:t>
            </a:r>
          </a:p>
          <a:p>
            <a:r>
              <a:rPr lang="pt-BR" dirty="0"/>
              <a:t>Quero gastá-lo no serviço Teu.</a:t>
            </a:r>
          </a:p>
        </p:txBody>
      </p:sp>
    </p:spTree>
    <p:extLst>
      <p:ext uri="{BB962C8B-B14F-4D97-AF65-F5344CB8AC3E}">
        <p14:creationId xmlns:p14="http://schemas.microsoft.com/office/powerpoint/2010/main" val="3912876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SONDA-ME, Ó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Minhas paixões </a:t>
            </a:r>
          </a:p>
          <a:p>
            <a:r>
              <a:rPr lang="pt-BR" dirty="0"/>
              <a:t>Tu podes dominar: </a:t>
            </a:r>
          </a:p>
          <a:p>
            <a:r>
              <a:rPr lang="pt-BR" dirty="0"/>
              <a:t>Ó, Santo Deus, vem </a:t>
            </a:r>
          </a:p>
          <a:p>
            <a:r>
              <a:rPr lang="pt-BR" dirty="0"/>
              <a:t>sempre em mim estar!</a:t>
            </a:r>
          </a:p>
        </p:txBody>
      </p:sp>
    </p:spTree>
    <p:extLst>
      <p:ext uri="{BB962C8B-B14F-4D97-AF65-F5344CB8AC3E}">
        <p14:creationId xmlns:p14="http://schemas.microsoft.com/office/powerpoint/2010/main" val="2454731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134</Words>
  <Application>Microsoft Office PowerPoint</Application>
  <PresentationFormat>Apresentação na tela (16:9)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SONDA-ME,  Ó DEUS</vt:lpstr>
      <vt:lpstr>SONDA-ME, Ó DEUS</vt:lpstr>
      <vt:lpstr>SONDA-ME, Ó DEUS</vt:lpstr>
      <vt:lpstr>SONDA-ME, Ó DEUS</vt:lpstr>
      <vt:lpstr>SONDA-ME, Ó DEUS</vt:lpstr>
      <vt:lpstr>SONDA-ME, Ó DEUS</vt:lpstr>
      <vt:lpstr>SONDA-ME, Ó DEUS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23</cp:revision>
  <dcterms:created xsi:type="dcterms:W3CDTF">2019-03-12T19:19:25Z</dcterms:created>
  <dcterms:modified xsi:type="dcterms:W3CDTF">2019-06-12T22:33:47Z</dcterms:modified>
</cp:coreProperties>
</file>

<file path=docProps/thumbnail.jpeg>
</file>